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9DA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18F73-8372-45B7-853E-5A23A2998F7A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A08B1-D8B9-4EB1-B2BA-FFE9F4D747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A08B1-D8B9-4EB1-B2BA-FFE9F4D7470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A08B1-D8B9-4EB1-B2BA-FFE9F4D7470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A08B1-D8B9-4EB1-B2BA-FFE9F4D7470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A08B1-D8B9-4EB1-B2BA-FFE9F4D7470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A08B1-D8B9-4EB1-B2BA-FFE9F4D7470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A08B1-D8B9-4EB1-B2BA-FFE9F4D7470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9DA2-3ADD-45E6-869C-D4E4C8B63D31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847C7-E935-4B7C-8155-70968B498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9DA2-3ADD-45E6-869C-D4E4C8B63D31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847C7-E935-4B7C-8155-70968B498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9DA2-3ADD-45E6-869C-D4E4C8B63D31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847C7-E935-4B7C-8155-70968B498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9DA2-3ADD-45E6-869C-D4E4C8B63D31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847C7-E935-4B7C-8155-70968B498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9DA2-3ADD-45E6-869C-D4E4C8B63D31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847C7-E935-4B7C-8155-70968B498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9DA2-3ADD-45E6-869C-D4E4C8B63D31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847C7-E935-4B7C-8155-70968B498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9DA2-3ADD-45E6-869C-D4E4C8B63D31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847C7-E935-4B7C-8155-70968B498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9DA2-3ADD-45E6-869C-D4E4C8B63D31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847C7-E935-4B7C-8155-70968B498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9DA2-3ADD-45E6-869C-D4E4C8B63D31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847C7-E935-4B7C-8155-70968B498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9DA2-3ADD-45E6-869C-D4E4C8B63D31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847C7-E935-4B7C-8155-70968B498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9DA2-3ADD-45E6-869C-D4E4C8B63D31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3847C7-E935-4B7C-8155-70968B498F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D79DA2-3ADD-45E6-869C-D4E4C8B63D31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3847C7-E935-4B7C-8155-70968B498F4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u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72600" cy="7062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Tobacco and Other Products</a:t>
            </a:r>
            <a:endParaRPr lang="en-US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66800" y="1981200"/>
            <a:ext cx="6324600" cy="4343400"/>
          </a:xfrm>
          <a:ln>
            <a:solidFill>
              <a:srgbClr val="2D9DA9"/>
            </a:solidFill>
          </a:ln>
        </p:spPr>
        <p:txBody>
          <a:bodyPr>
            <a:noAutofit/>
          </a:bodyPr>
          <a:lstStyle/>
          <a:p>
            <a:r>
              <a:rPr lang="en-US" sz="36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Work together to determine the answers to the following multiple choice questions.  Test your skills about what you know about tobacco and other products.</a:t>
            </a:r>
            <a:endParaRPr lang="en-US" sz="36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ower point backgrou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962" y="0"/>
            <a:ext cx="899007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What are health concerns for tobacco users?</a:t>
            </a:r>
            <a:endParaRPr lang="en-US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Emphysema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Cancer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Bad breath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All of the above</a:t>
            </a:r>
          </a:p>
          <a:p>
            <a:pPr marL="514350" indent="-514350">
              <a:buFont typeface="+mj-lt"/>
              <a:buAutoNum type="alphaLcParenR"/>
            </a:pPr>
            <a:endParaRPr lang="en-US" sz="4400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pPr marL="514350" indent="-514350">
              <a:buNone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Answer:  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ru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72600" cy="7062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What are the effects of cocaine or meth?</a:t>
            </a:r>
            <a:endParaRPr lang="en-US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Increased heart rate, energy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Relaxed, exhausted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Muscle, strength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Hunger, depression</a:t>
            </a:r>
          </a:p>
          <a:p>
            <a:pPr marL="514350" indent="-514350">
              <a:buFont typeface="+mj-lt"/>
              <a:buAutoNum type="alphaLcParenR"/>
            </a:pPr>
            <a:endParaRPr lang="en-US" sz="4400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pPr marL="514350" indent="-514350">
              <a:buNone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Answer: a</a:t>
            </a:r>
          </a:p>
          <a:p>
            <a:pPr marL="514350" indent="-514350">
              <a:buFont typeface="+mj-lt"/>
              <a:buAutoNum type="alphaLcParenR"/>
            </a:pPr>
            <a:endParaRPr lang="en-US" dirty="0" smtClean="0"/>
          </a:p>
          <a:p>
            <a:pPr marL="514350" indent="-514350">
              <a:buFont typeface="+mj-lt"/>
              <a:buAutoNum type="alphaLcParenR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ru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72600" cy="7062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Which of these are not depressants?</a:t>
            </a:r>
            <a:endParaRPr lang="en-US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Sleeping pills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400" b="1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Valum</a:t>
            </a:r>
            <a:endParaRPr lang="en-US" sz="4400" b="1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en-US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Ephedrine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400" b="1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Xanax</a:t>
            </a:r>
            <a:endParaRPr lang="en-US" sz="4400" b="1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lphaLcParenR"/>
            </a:pPr>
            <a:endParaRPr lang="en-US" sz="4400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pPr marL="514350" indent="-514350">
              <a:buNone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Answer:  c</a:t>
            </a:r>
            <a:endParaRPr lang="en-US" sz="4400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ru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72600" cy="7062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Which of these are not symptoms of withdrawal from narcotics?</a:t>
            </a:r>
            <a:endParaRPr lang="en-US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Cramps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Tremors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Nausea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Exhausted</a:t>
            </a:r>
          </a:p>
          <a:p>
            <a:pPr marL="514350" indent="-514350">
              <a:buFont typeface="+mj-lt"/>
              <a:buAutoNum type="alphaLcParenR"/>
            </a:pPr>
            <a:endParaRPr lang="en-US" sz="4400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pPr marL="514350" indent="-514350">
              <a:buNone/>
            </a:pPr>
            <a:r>
              <a:rPr lang="en-US" sz="4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Answer: d</a:t>
            </a:r>
            <a:endParaRPr lang="en-US" sz="4400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ru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72600" cy="7062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What drugs have the highest % of addiction or death?</a:t>
            </a:r>
            <a:endParaRPr lang="en-US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sz="40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Narcotics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0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Depressants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000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Inhalents</a:t>
            </a:r>
            <a:endParaRPr lang="en-US" sz="4000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en-US" sz="40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Meth</a:t>
            </a:r>
          </a:p>
          <a:p>
            <a:pPr marL="514350" indent="-514350">
              <a:buFont typeface="+mj-lt"/>
              <a:buAutoNum type="alphaLcParenR"/>
            </a:pPr>
            <a:endParaRPr lang="en-US" sz="4000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pPr marL="514350" indent="-514350">
              <a:buNone/>
            </a:pPr>
            <a:r>
              <a:rPr lang="en-US" sz="40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Answer: b</a:t>
            </a:r>
            <a:endParaRPr lang="en-US" sz="4000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132</Words>
  <Application>Microsoft Office PowerPoint</Application>
  <PresentationFormat>On-screen Show (4:3)</PresentationFormat>
  <Paragraphs>43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Tobacco and Other Products</vt:lpstr>
      <vt:lpstr>What are health concerns for tobacco users?</vt:lpstr>
      <vt:lpstr>What are the effects of cocaine or meth?</vt:lpstr>
      <vt:lpstr>Which of these are not depressants?</vt:lpstr>
      <vt:lpstr>Which of these are not symptoms of withdrawal from narcotics?</vt:lpstr>
      <vt:lpstr>What drugs have the highest % of addiction or death?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Tobacco and Other Products</dc:title>
  <dc:creator>DeAira</dc:creator>
  <cp:lastModifiedBy>DeBates, Debra</cp:lastModifiedBy>
  <cp:revision>3</cp:revision>
  <dcterms:created xsi:type="dcterms:W3CDTF">2009-07-25T21:52:27Z</dcterms:created>
  <dcterms:modified xsi:type="dcterms:W3CDTF">2009-09-14T21:32:02Z</dcterms:modified>
</cp:coreProperties>
</file>